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9954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85012-C317-4B49-9917-D101FFB7EB4C}" type="datetimeFigureOut">
              <a:rPr lang="fr-FR" smtClean="0"/>
              <a:t>22/03/2021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D62ED-325C-482E-B3A5-088369A0BAA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5944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16078A9-F6C3-4FFF-85C8-4D31E5BC7DD6}" type="datetimeFigureOut">
              <a:rPr lang="fr-FR" smtClean="0"/>
              <a:pPr/>
              <a:t>22/03/2021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BDD04B-3BAC-46B8-96F2-F1E40BD1449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8A9-F6C3-4FFF-85C8-4D31E5BC7DD6}" type="datetimeFigureOut">
              <a:rPr lang="fr-FR" smtClean="0"/>
              <a:pPr/>
              <a:t>22/03/2021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D04B-3BAC-46B8-96F2-F1E40BD1449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16078A9-F6C3-4FFF-85C8-4D31E5BC7DD6}" type="datetimeFigureOut">
              <a:rPr lang="fr-FR" smtClean="0"/>
              <a:pPr/>
              <a:t>22/03/2021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EBDD04B-3BAC-46B8-96F2-F1E40BD1449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8A9-F6C3-4FFF-85C8-4D31E5BC7DD6}" type="datetimeFigureOut">
              <a:rPr lang="fr-FR" smtClean="0"/>
              <a:pPr/>
              <a:t>22/03/2021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BDD04B-3BAC-46B8-96F2-F1E40BD1449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8A9-F6C3-4FFF-85C8-4D31E5BC7DD6}" type="datetimeFigureOut">
              <a:rPr lang="fr-FR" smtClean="0"/>
              <a:pPr/>
              <a:t>22/03/2021</a:t>
            </a:fld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EBDD04B-3BAC-46B8-96F2-F1E40BD1449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6078A9-F6C3-4FFF-85C8-4D31E5BC7DD6}" type="datetimeFigureOut">
              <a:rPr lang="fr-FR" smtClean="0"/>
              <a:pPr/>
              <a:t>22/03/2021</a:t>
            </a:fld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EBDD04B-3BAC-46B8-96F2-F1E40BD1449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6078A9-F6C3-4FFF-85C8-4D31E5BC7DD6}" type="datetimeFigureOut">
              <a:rPr lang="fr-FR" smtClean="0"/>
              <a:pPr/>
              <a:t>22/03/2021</a:t>
            </a:fld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EBDD04B-3BAC-46B8-96F2-F1E40BD1449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8A9-F6C3-4FFF-85C8-4D31E5BC7DD6}" type="datetimeFigureOut">
              <a:rPr lang="fr-FR" smtClean="0"/>
              <a:pPr/>
              <a:t>22/03/2021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BDD04B-3BAC-46B8-96F2-F1E40BD1449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8A9-F6C3-4FFF-85C8-4D31E5BC7DD6}" type="datetimeFigureOut">
              <a:rPr lang="fr-FR" smtClean="0"/>
              <a:pPr/>
              <a:t>22/03/2021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BDD04B-3BAC-46B8-96F2-F1E40BD1449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8A9-F6C3-4FFF-85C8-4D31E5BC7DD6}" type="datetimeFigureOut">
              <a:rPr lang="fr-FR" smtClean="0"/>
              <a:pPr/>
              <a:t>22/03/2021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BDD04B-3BAC-46B8-96F2-F1E40BD1449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16078A9-F6C3-4FFF-85C8-4D31E5BC7DD6}" type="datetimeFigureOut">
              <a:rPr lang="fr-FR" smtClean="0"/>
              <a:pPr/>
              <a:t>22/03/2021</a:t>
            </a:fld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EBDD04B-3BAC-46B8-96F2-F1E40BD1449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6078A9-F6C3-4FFF-85C8-4D31E5BC7DD6}" type="datetimeFigureOut">
              <a:rPr lang="fr-FR" smtClean="0"/>
              <a:pPr/>
              <a:t>22/03/2021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BDD04B-3BAC-46B8-96F2-F1E40BD1449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advClick="0" advTm="1000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-36512" y="0"/>
            <a:ext cx="9036496" cy="5949280"/>
          </a:xfrm>
        </p:spPr>
        <p:txBody>
          <a:bodyPr>
            <a:noAutofit/>
          </a:bodyPr>
          <a:lstStyle/>
          <a:p>
            <a:pPr algn="ctr"/>
            <a:r>
              <a:rPr lang="fr-FR" sz="40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UNE ASSOCIATION DANS</a:t>
            </a:r>
            <a:br>
              <a:rPr lang="fr-FR" sz="40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</a:br>
            <a:r>
              <a:rPr lang="fr-FR" sz="40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L’ETABLISSEMENT AU SERVICE</a:t>
            </a:r>
            <a:br>
              <a:rPr lang="fr-FR" sz="40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</a:br>
            <a:r>
              <a:rPr lang="fr-FR" sz="40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DES ELEVES ET DES FAMILLES : </a:t>
            </a:r>
            <a:br>
              <a:rPr lang="fr-FR" sz="40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</a:br>
            <a:r>
              <a:rPr lang="fr-FR" sz="40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/>
            </a:r>
            <a:br>
              <a:rPr lang="fr-FR" sz="40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</a:br>
            <a:r>
              <a:rPr lang="fr-FR" sz="80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LE FOYER Socio-éducatif</a:t>
            </a:r>
            <a:endParaRPr lang="fr-FR" sz="8000" b="1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6157" y="188329"/>
            <a:ext cx="7992888" cy="5411459"/>
          </a:xfrm>
        </p:spPr>
        <p:txBody>
          <a:bodyPr>
            <a:normAutofit/>
          </a:bodyPr>
          <a:lstStyle/>
          <a:p>
            <a:pPr algn="ctr"/>
            <a:r>
              <a:rPr lang="fr-FR" sz="8800" b="1" u="sng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Rôle du F.S.E</a:t>
            </a:r>
            <a:r>
              <a:rPr lang="fr-FR" sz="88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 </a:t>
            </a:r>
            <a:endParaRPr lang="fr-FR" sz="8800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23528" y="260649"/>
            <a:ext cx="4105671" cy="194421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4504002" y="260648"/>
            <a:ext cx="4004271" cy="1597593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1619671" y="4005064"/>
            <a:ext cx="5328592" cy="2736303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3244794" y="2102232"/>
            <a:ext cx="504056" cy="576064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>
            <a:off x="5779673" y="1921171"/>
            <a:ext cx="391145" cy="499717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H="1">
            <a:off x="4048725" y="3506896"/>
            <a:ext cx="235241" cy="498169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683567" y="548679"/>
            <a:ext cx="35311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METTRE EN PLACE DES CLUBS </a:t>
            </a:r>
          </a:p>
          <a:p>
            <a:pPr algn="ctr"/>
            <a:r>
              <a:rPr lang="fr-FR" sz="16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Rock, Théâtre-Eloquence, </a:t>
            </a:r>
          </a:p>
          <a:p>
            <a:pPr algn="ctr"/>
            <a:r>
              <a:rPr lang="fr-FR" sz="16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Echecs, art floral, Braille etc…</a:t>
            </a:r>
          </a:p>
          <a:p>
            <a:pPr algn="ctr"/>
            <a:endParaRPr lang="fr-FR" sz="1600" dirty="0" smtClean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fr-FR" sz="1600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ET </a:t>
            </a:r>
            <a:r>
              <a:rPr lang="fr-FR" sz="1600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DES JOURNEES </a:t>
            </a:r>
            <a:r>
              <a:rPr lang="fr-FR" sz="1600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FESTIVES</a:t>
            </a:r>
          </a:p>
          <a:p>
            <a:pPr algn="ctr"/>
            <a:r>
              <a:rPr lang="fr-FR" sz="16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Journée talents, fête de Noël</a:t>
            </a:r>
            <a:endParaRPr lang="fr-FR" sz="1600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447762" y="4343773"/>
            <a:ext cx="36724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ORGANISER DES ACTIONS DE SOLIDARITE POUR AIDER LES FAMILLES :</a:t>
            </a:r>
          </a:p>
          <a:p>
            <a:pPr algn="ctr"/>
            <a:r>
              <a:rPr lang="fr-FR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Bénéfices au profit des voyages </a:t>
            </a:r>
          </a:p>
          <a:p>
            <a:pPr algn="ctr"/>
            <a:r>
              <a:rPr lang="fr-FR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( Vente jus de pommes, chocolats, gâteaux </a:t>
            </a:r>
            <a:r>
              <a:rPr lang="fr-FR" dirty="0" err="1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etc</a:t>
            </a:r>
            <a:r>
              <a:rPr lang="fr-FR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 …)</a:t>
            </a:r>
          </a:p>
          <a:p>
            <a:pPr algn="ctr"/>
            <a:r>
              <a:rPr lang="fr-FR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COMMANDE DE FOURNITURES SCOLAIRES</a:t>
            </a:r>
            <a:endParaRPr lang="fr-FR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489961" y="711702"/>
            <a:ext cx="40183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DEVELOPPER LA CONVIVIALITE:</a:t>
            </a:r>
          </a:p>
          <a:p>
            <a:pPr algn="ctr"/>
            <a:r>
              <a:rPr lang="fr-FR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Achats babyfoots, lots concours the Voice,</a:t>
            </a:r>
          </a:p>
          <a:p>
            <a:pPr algn="ctr"/>
            <a:r>
              <a:rPr lang="fr-FR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 bancs, ballons, décorations …</a:t>
            </a:r>
            <a:endParaRPr lang="fr-FR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Financement du F.S.E </a:t>
            </a:r>
            <a:r>
              <a:rPr lang="fr-FR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: </a:t>
            </a:r>
            <a:endParaRPr lang="fr-FR" b="1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153400" cy="4495800"/>
          </a:xfrm>
        </p:spPr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fr-FR" sz="4000" b="1" dirty="0" smtClean="0">
                <a:latin typeface="Baskerville Old Face" panose="02020602080505020303" pitchFamily="18" charset="0"/>
              </a:rPr>
              <a:t>Cotisations </a:t>
            </a:r>
            <a:r>
              <a:rPr lang="fr-FR" sz="4000" b="1" dirty="0">
                <a:latin typeface="Baskerville Old Face" panose="02020602080505020303" pitchFamily="18" charset="0"/>
              </a:rPr>
              <a:t>des </a:t>
            </a:r>
            <a:r>
              <a:rPr lang="fr-FR" sz="4000" b="1" dirty="0" smtClean="0">
                <a:latin typeface="Baskerville Old Face" panose="02020602080505020303" pitchFamily="18" charset="0"/>
              </a:rPr>
              <a:t>familles, 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fr-FR" sz="4000" b="1" dirty="0" smtClean="0">
                <a:latin typeface="Baskerville Old Face" panose="02020602080505020303" pitchFamily="18" charset="0"/>
              </a:rPr>
              <a:t>Bénéfice des photos de classes,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fr-FR" sz="4000" b="1" dirty="0" smtClean="0">
                <a:latin typeface="Baskerville Old Face" panose="02020602080505020303" pitchFamily="18" charset="0"/>
              </a:rPr>
              <a:t>Subvention de la municipalité  de </a:t>
            </a:r>
          </a:p>
          <a:p>
            <a:pPr marL="0" indent="0" algn="ctr">
              <a:buNone/>
            </a:pPr>
            <a:r>
              <a:rPr lang="fr-FR" sz="4000" b="1" dirty="0" smtClean="0">
                <a:latin typeface="Baskerville Old Face" panose="02020602080505020303" pitchFamily="18" charset="0"/>
              </a:rPr>
              <a:t>Basse-Goulaine</a:t>
            </a:r>
            <a:endParaRPr lang="fr-FR" sz="4000" b="1" dirty="0">
              <a:latin typeface="Baskerville Old Face" panose="02020602080505020303" pitchFamily="18" charset="0"/>
            </a:endParaRPr>
          </a:p>
          <a:p>
            <a:pPr algn="ctr">
              <a:buFont typeface="Wingdings" panose="05000000000000000000" pitchFamily="2" charset="2"/>
              <a:buChar char="v"/>
            </a:pPr>
            <a:r>
              <a:rPr lang="fr-FR" sz="4000" b="1" u="sng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Fonctionnement : 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fr-FR" sz="4000" b="1" dirty="0" smtClean="0">
                <a:latin typeface="Baskerville Old Face" panose="02020602080505020303" pitchFamily="18" charset="0"/>
              </a:rPr>
              <a:t>Avec des bénévoles (parents et personnels du collège)</a:t>
            </a:r>
            <a:endParaRPr lang="fr-FR" sz="4000" b="1" dirty="0">
              <a:latin typeface="Baskerville Old Face" panose="02020602080505020303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53400" cy="990600"/>
          </a:xfrm>
        </p:spPr>
        <p:txBody>
          <a:bodyPr>
            <a:normAutofit/>
          </a:bodyPr>
          <a:lstStyle/>
          <a:p>
            <a:r>
              <a:rPr lang="fr-FR" b="1" u="sng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Pourquoi des parents bénévoles </a:t>
            </a:r>
            <a:r>
              <a:rPr lang="fr-FR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? </a:t>
            </a:r>
            <a:endParaRPr lang="fr-FR" b="1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571612"/>
            <a:ext cx="8715436" cy="504351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b="1" dirty="0">
                <a:latin typeface="Baskerville Old Face" panose="02020602080505020303" pitchFamily="18" charset="0"/>
              </a:rPr>
              <a:t>- Pour nous aider à organiser des actions de solidarité qui serviront à réduire  le coût des </a:t>
            </a:r>
            <a:r>
              <a:rPr lang="fr-FR" sz="3200" b="1" dirty="0" smtClean="0">
                <a:latin typeface="Baskerville Old Face" panose="02020602080505020303" pitchFamily="18" charset="0"/>
              </a:rPr>
              <a:t>voyages (jus de pommes, ventes brioches…. )</a:t>
            </a:r>
            <a:endParaRPr lang="fr-FR" sz="3200" b="1" dirty="0"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r>
              <a:rPr lang="fr-FR" sz="3200" b="1" dirty="0">
                <a:latin typeface="Baskerville Old Face" panose="02020602080505020303" pitchFamily="18" charset="0"/>
              </a:rPr>
              <a:t>- Pour nous soutenir dans les actions « phares » de l’année (vente de photos de </a:t>
            </a:r>
            <a:r>
              <a:rPr lang="fr-FR" sz="3200" b="1" dirty="0" smtClean="0">
                <a:latin typeface="Baskerville Old Face" panose="02020602080505020303" pitchFamily="18" charset="0"/>
              </a:rPr>
              <a:t>classe</a:t>
            </a:r>
            <a:r>
              <a:rPr lang="fr-FR" sz="3200" b="1" smtClean="0">
                <a:latin typeface="Baskerville Old Face" panose="02020602080505020303" pitchFamily="18" charset="0"/>
              </a:rPr>
              <a:t>, vente de </a:t>
            </a:r>
            <a:r>
              <a:rPr lang="fr-FR" sz="3200" b="1" dirty="0" smtClean="0">
                <a:latin typeface="Baskerville Old Face" panose="02020602080505020303" pitchFamily="18" charset="0"/>
              </a:rPr>
              <a:t>fournitures…)</a:t>
            </a:r>
            <a:endParaRPr lang="fr-FR" sz="3200" b="1" dirty="0"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endParaRPr lang="fr-FR" sz="3200" b="1" dirty="0"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r>
              <a:rPr lang="fr-FR" sz="3200" b="1" dirty="0" smtClean="0">
                <a:latin typeface="Baskerville Old Face" panose="02020602080505020303" pitchFamily="18" charset="0"/>
              </a:rPr>
              <a:t>Si </a:t>
            </a:r>
            <a:r>
              <a:rPr lang="fr-FR" sz="3200" b="1" dirty="0">
                <a:latin typeface="Baskerville Old Face" panose="02020602080505020303" pitchFamily="18" charset="0"/>
              </a:rPr>
              <a:t>vous souhaitez être un de ces bénévoles, merci </a:t>
            </a:r>
            <a:r>
              <a:rPr lang="fr-FR" sz="3200" b="1" dirty="0" smtClean="0">
                <a:latin typeface="Baskerville Old Face" panose="02020602080505020303" pitchFamily="18" charset="0"/>
              </a:rPr>
              <a:t>de venir à l’assemblée générale du mois d’octobre</a:t>
            </a:r>
            <a:endParaRPr lang="fr-FR" sz="3200" b="1" dirty="0"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é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</TotalTime>
  <Words>155</Words>
  <Application>Microsoft Office PowerPoint</Application>
  <PresentationFormat>Affichage à l'écran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Baskerville Old Face</vt:lpstr>
      <vt:lpstr>Calibri</vt:lpstr>
      <vt:lpstr>Tw Cen MT</vt:lpstr>
      <vt:lpstr>Wingdings</vt:lpstr>
      <vt:lpstr>Wingdings 2</vt:lpstr>
      <vt:lpstr>Médian</vt:lpstr>
      <vt:lpstr>UNE ASSOCIATION DANS  L’ETABLISSEMENT AU SERVICE  DES ELEVES ET DES FAMILLES :   LE FOYER Socio-éducatif</vt:lpstr>
      <vt:lpstr>Rôle du F.S.E  </vt:lpstr>
      <vt:lpstr>Financement du F.S.E : </vt:lpstr>
      <vt:lpstr>Pourquoi des parents bénévoles ? </vt:lpstr>
    </vt:vector>
  </TitlesOfParts>
  <Company>Education Nationale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FSE C’EST QUOI EN FAIT ?</dc:title>
  <dc:creator>assed</dc:creator>
  <cp:lastModifiedBy>cpe</cp:lastModifiedBy>
  <cp:revision>51</cp:revision>
  <dcterms:created xsi:type="dcterms:W3CDTF">2017-01-10T14:17:55Z</dcterms:created>
  <dcterms:modified xsi:type="dcterms:W3CDTF">2021-03-22T16:28:32Z</dcterms:modified>
</cp:coreProperties>
</file>